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63" r:id="rId4"/>
    <p:sldId id="264" r:id="rId5"/>
    <p:sldId id="281" r:id="rId6"/>
    <p:sldId id="261" r:id="rId7"/>
    <p:sldId id="272" r:id="rId8"/>
    <p:sldId id="273" r:id="rId9"/>
    <p:sldId id="317" r:id="rId10"/>
    <p:sldId id="278" r:id="rId11"/>
    <p:sldId id="291" r:id="rId12"/>
    <p:sldId id="274" r:id="rId13"/>
    <p:sldId id="275" r:id="rId14"/>
    <p:sldId id="277" r:id="rId15"/>
    <p:sldId id="288" r:id="rId16"/>
    <p:sldId id="289" r:id="rId17"/>
    <p:sldId id="290" r:id="rId18"/>
    <p:sldId id="302" r:id="rId19"/>
    <p:sldId id="283" r:id="rId20"/>
    <p:sldId id="303" r:id="rId21"/>
    <p:sldId id="304" r:id="rId22"/>
    <p:sldId id="294" r:id="rId23"/>
    <p:sldId id="295" r:id="rId24"/>
    <p:sldId id="306" r:id="rId25"/>
    <p:sldId id="307" r:id="rId26"/>
    <p:sldId id="271" r:id="rId27"/>
    <p:sldId id="297" r:id="rId28"/>
    <p:sldId id="308" r:id="rId29"/>
    <p:sldId id="309" r:id="rId30"/>
    <p:sldId id="310" r:id="rId31"/>
    <p:sldId id="311" r:id="rId32"/>
    <p:sldId id="301" r:id="rId33"/>
    <p:sldId id="312" r:id="rId34"/>
    <p:sldId id="313" r:id="rId35"/>
    <p:sldId id="279" r:id="rId36"/>
    <p:sldId id="266" r:id="rId37"/>
    <p:sldId id="316" r:id="rId38"/>
    <p:sldId id="314" r:id="rId39"/>
    <p:sldId id="280" r:id="rId40"/>
    <p:sldId id="315" r:id="rId41"/>
    <p:sldId id="269" r:id="rId42"/>
    <p:sldId id="30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598" autoAdjust="0"/>
  </p:normalViewPr>
  <p:slideViewPr>
    <p:cSldViewPr snapToGrid="0" snapToObjects="1">
      <p:cViewPr varScale="1">
        <p:scale>
          <a:sx n="131" d="100"/>
          <a:sy n="131" d="100"/>
        </p:scale>
        <p:origin x="-10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7 at 5.5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9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07183"/>
          </a:xfrm>
        </p:spPr>
        <p:txBody>
          <a:bodyPr/>
          <a:lstStyle/>
          <a:p>
            <a:r>
              <a:rPr lang="en-US" dirty="0" smtClean="0"/>
              <a:t>Installing AIDE on Kali</a:t>
            </a:r>
            <a:endParaRPr lang="en-US" dirty="0"/>
          </a:p>
        </p:txBody>
      </p:sp>
      <p:pic>
        <p:nvPicPr>
          <p:cNvPr id="3" name="Picture 2" descr="aide-apt-ge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8" y="962223"/>
            <a:ext cx="8857832" cy="56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12665"/>
          </a:xfrm>
        </p:spPr>
        <p:txBody>
          <a:bodyPr/>
          <a:lstStyle/>
          <a:p>
            <a:r>
              <a:rPr lang="en-US" dirty="0" smtClean="0"/>
              <a:t>AIDE MAN PAGE</a:t>
            </a:r>
            <a:endParaRPr lang="en-US" dirty="0"/>
          </a:p>
        </p:txBody>
      </p:sp>
      <p:pic>
        <p:nvPicPr>
          <p:cNvPr id="3" name="Picture 2" descr="aide-man-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0241"/>
            <a:ext cx="9144001" cy="58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85" y="107576"/>
            <a:ext cx="8300966" cy="796421"/>
          </a:xfrm>
        </p:spPr>
        <p:txBody>
          <a:bodyPr/>
          <a:lstStyle/>
          <a:p>
            <a:r>
              <a:rPr lang="en-US" dirty="0" smtClean="0"/>
              <a:t>Running AIDE for the 1</a:t>
            </a:r>
            <a:r>
              <a:rPr lang="en-US" baseline="30000" dirty="0" smtClean="0"/>
              <a:t>st</a:t>
            </a:r>
            <a:r>
              <a:rPr lang="en-US" dirty="0" smtClean="0"/>
              <a:t> time</a:t>
            </a:r>
            <a:endParaRPr lang="en-US" dirty="0"/>
          </a:p>
        </p:txBody>
      </p:sp>
      <p:pic>
        <p:nvPicPr>
          <p:cNvPr id="3" name="Picture 2" descr="initializing-a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" y="1030261"/>
            <a:ext cx="9068230" cy="55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2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99564"/>
          </a:xfrm>
        </p:spPr>
        <p:txBody>
          <a:bodyPr/>
          <a:lstStyle/>
          <a:p>
            <a:r>
              <a:rPr lang="en-US" dirty="0" smtClean="0"/>
              <a:t>AIDE first check</a:t>
            </a:r>
            <a:endParaRPr lang="en-US" dirty="0"/>
          </a:p>
        </p:txBody>
      </p:sp>
      <p:pic>
        <p:nvPicPr>
          <p:cNvPr id="3" name="Picture 2" descr="aide-ch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457"/>
            <a:ext cx="9036958" cy="56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2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7945393" cy="787738"/>
          </a:xfrm>
        </p:spPr>
        <p:txBody>
          <a:bodyPr/>
          <a:lstStyle/>
          <a:p>
            <a:r>
              <a:rPr lang="en-US" dirty="0" smtClean="0"/>
              <a:t>AIDE CONFIG FILE</a:t>
            </a:r>
            <a:endParaRPr lang="en-US" dirty="0"/>
          </a:p>
        </p:txBody>
      </p:sp>
      <p:pic>
        <p:nvPicPr>
          <p:cNvPr id="3" name="Picture 2" descr="aide-config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14"/>
            <a:ext cx="9144000" cy="59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2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7945393" cy="787738"/>
          </a:xfrm>
        </p:spPr>
        <p:txBody>
          <a:bodyPr/>
          <a:lstStyle/>
          <a:p>
            <a:r>
              <a:rPr lang="en-US" dirty="0" smtClean="0"/>
              <a:t>AIDE CONFIG FILE</a:t>
            </a:r>
            <a:endParaRPr lang="en-US" dirty="0"/>
          </a:p>
        </p:txBody>
      </p:sp>
      <p:pic>
        <p:nvPicPr>
          <p:cNvPr id="4" name="Picture 3" descr="aide-confi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393"/>
            <a:ext cx="9144000" cy="600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7945393" cy="787738"/>
          </a:xfrm>
        </p:spPr>
        <p:txBody>
          <a:bodyPr/>
          <a:lstStyle/>
          <a:p>
            <a:r>
              <a:rPr lang="en-US" dirty="0" smtClean="0"/>
              <a:t>AIDE CONFIG FILE</a:t>
            </a:r>
            <a:endParaRPr lang="en-US" dirty="0"/>
          </a:p>
        </p:txBody>
      </p:sp>
      <p:pic>
        <p:nvPicPr>
          <p:cNvPr id="3" name="Picture 2" descr="aide-pe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029"/>
            <a:ext cx="9144000" cy="60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8040"/>
          </a:xfrm>
        </p:spPr>
        <p:txBody>
          <a:bodyPr/>
          <a:lstStyle/>
          <a:p>
            <a:r>
              <a:rPr lang="en-US" dirty="0" smtClean="0"/>
              <a:t>AIDE first watch</a:t>
            </a:r>
            <a:endParaRPr lang="en-US" dirty="0"/>
          </a:p>
        </p:txBody>
      </p:sp>
      <p:pic>
        <p:nvPicPr>
          <p:cNvPr id="3" name="Picture 2" descr="aide-first-w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6" y="757399"/>
            <a:ext cx="8911264" cy="59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11 at 10.0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4" y="111914"/>
            <a:ext cx="8619589" cy="67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OWNER MODE</a:t>
            </a:r>
            <a:endParaRPr lang="en-US" dirty="0"/>
          </a:p>
        </p:txBody>
      </p:sp>
      <p:pic>
        <p:nvPicPr>
          <p:cNvPr id="3" name="Picture 2" descr="aide-ownermod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" y="687100"/>
            <a:ext cx="8956617" cy="617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0 at 7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" y="66852"/>
            <a:ext cx="9132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OWNER MODE</a:t>
            </a:r>
            <a:endParaRPr lang="en-US" dirty="0"/>
          </a:p>
        </p:txBody>
      </p:sp>
      <p:pic>
        <p:nvPicPr>
          <p:cNvPr id="4" name="Picture 3" descr="aide-ownermod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208"/>
            <a:ext cx="9046344" cy="59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7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OWNER MODE</a:t>
            </a:r>
            <a:endParaRPr lang="en-US" dirty="0"/>
          </a:p>
        </p:txBody>
      </p:sp>
      <p:pic>
        <p:nvPicPr>
          <p:cNvPr id="4" name="Picture 3" descr="aide-ownermod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4" y="707570"/>
            <a:ext cx="8741319" cy="61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7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11 at 10.0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1" y="125807"/>
            <a:ext cx="8824893" cy="65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CHECKSUM MODE</a:t>
            </a:r>
            <a:endParaRPr lang="en-US" dirty="0"/>
          </a:p>
        </p:txBody>
      </p:sp>
      <p:pic>
        <p:nvPicPr>
          <p:cNvPr id="3" name="Picture 2" descr="aide-checksum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" y="771497"/>
            <a:ext cx="9071821" cy="59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CHECKSUM MODE</a:t>
            </a:r>
            <a:endParaRPr lang="en-US" dirty="0"/>
          </a:p>
        </p:txBody>
      </p:sp>
      <p:pic>
        <p:nvPicPr>
          <p:cNvPr id="4" name="Picture 3" descr="aide-checksum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364"/>
            <a:ext cx="9144000" cy="61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5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CHECKSUM MODE</a:t>
            </a:r>
            <a:endParaRPr lang="en-US" dirty="0"/>
          </a:p>
        </p:txBody>
      </p:sp>
      <p:pic>
        <p:nvPicPr>
          <p:cNvPr id="4" name="Picture 3" descr="aide-checksum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778"/>
            <a:ext cx="9144000" cy="60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5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48155"/>
          </a:xfrm>
        </p:spPr>
        <p:txBody>
          <a:bodyPr/>
          <a:lstStyle/>
          <a:p>
            <a:r>
              <a:rPr lang="en-US" sz="4000" dirty="0" smtClean="0"/>
              <a:t>TEST THE CONFIGURATION</a:t>
            </a:r>
            <a:endParaRPr lang="en-US" sz="4000" dirty="0"/>
          </a:p>
        </p:txBody>
      </p:sp>
      <p:pic>
        <p:nvPicPr>
          <p:cNvPr id="4" name="Picture 3" descr="Screen Shot 2014-04-27 at 9.1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6" y="944664"/>
            <a:ext cx="5767051" cy="56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7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ACL EXAMPLE</a:t>
            </a:r>
            <a:endParaRPr lang="en-US" dirty="0"/>
          </a:p>
        </p:txBody>
      </p:sp>
      <p:pic>
        <p:nvPicPr>
          <p:cNvPr id="3" name="Picture 2" descr="aide-acl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5" y="687100"/>
            <a:ext cx="8891480" cy="617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ACL EXAMPLE</a:t>
            </a:r>
            <a:endParaRPr lang="en-US" dirty="0"/>
          </a:p>
        </p:txBody>
      </p:sp>
      <p:pic>
        <p:nvPicPr>
          <p:cNvPr id="4" name="Picture 3" descr="aide-acl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" y="864082"/>
            <a:ext cx="9020229" cy="59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9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ACL EXAMPLE</a:t>
            </a:r>
            <a:endParaRPr lang="en-US" dirty="0"/>
          </a:p>
        </p:txBody>
      </p:sp>
      <p:pic>
        <p:nvPicPr>
          <p:cNvPr id="4" name="Picture 3" descr="aide-acl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923"/>
            <a:ext cx="9144000" cy="61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9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7 at 2.5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" y="0"/>
            <a:ext cx="9120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ACL EXAMPLE</a:t>
            </a:r>
            <a:endParaRPr lang="en-US" dirty="0"/>
          </a:p>
        </p:txBody>
      </p:sp>
      <p:pic>
        <p:nvPicPr>
          <p:cNvPr id="4" name="Picture 3" descr="aide-acl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186"/>
            <a:ext cx="9143999" cy="61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9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95103"/>
          </a:xfrm>
        </p:spPr>
        <p:txBody>
          <a:bodyPr/>
          <a:lstStyle/>
          <a:p>
            <a:r>
              <a:rPr lang="en-US" dirty="0" smtClean="0"/>
              <a:t>Avoiding false positives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0" y="1600201"/>
            <a:ext cx="3890221" cy="4343400"/>
          </a:xfrm>
        </p:spPr>
        <p:txBody>
          <a:bodyPr/>
          <a:lstStyle/>
          <a:p>
            <a:r>
              <a:rPr lang="en-US" dirty="0" smtClean="0"/>
              <a:t>In the AIDE configuration file you can use the ! </a:t>
            </a:r>
            <a:r>
              <a:rPr lang="en-US" dirty="0"/>
              <a:t>t</a:t>
            </a:r>
            <a:r>
              <a:rPr lang="en-US" dirty="0" smtClean="0"/>
              <a:t>o prefix a directory or file path.</a:t>
            </a:r>
          </a:p>
          <a:p>
            <a:r>
              <a:rPr lang="en-US" dirty="0" smtClean="0"/>
              <a:t>AIDE will ignore all files and directories prefixed with ! </a:t>
            </a:r>
            <a:endParaRPr lang="en-US" dirty="0"/>
          </a:p>
        </p:txBody>
      </p:sp>
      <p:pic>
        <p:nvPicPr>
          <p:cNvPr id="5" name="Picture 4" descr="Screen Shot 2014-04-27 at 9.1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91" y="1364515"/>
            <a:ext cx="4939708" cy="49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DIRECTORY CONFIG</a:t>
            </a:r>
            <a:endParaRPr lang="en-US" dirty="0"/>
          </a:p>
        </p:txBody>
      </p:sp>
      <p:pic>
        <p:nvPicPr>
          <p:cNvPr id="3" name="Picture 2" descr="aide-director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1207"/>
            <a:ext cx="9144000" cy="60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2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DIRECTORY CONFIG</a:t>
            </a:r>
            <a:endParaRPr lang="en-US" dirty="0"/>
          </a:p>
        </p:txBody>
      </p:sp>
      <p:pic>
        <p:nvPicPr>
          <p:cNvPr id="4" name="Picture 3" descr="aide-directory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5" y="791208"/>
            <a:ext cx="9148645" cy="60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9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AIDE DIRECTORY CONFIG</a:t>
            </a:r>
            <a:endParaRPr lang="en-US" dirty="0"/>
          </a:p>
        </p:txBody>
      </p:sp>
      <p:pic>
        <p:nvPicPr>
          <p:cNvPr id="4" name="Picture 3" descr="aide-directory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208"/>
            <a:ext cx="9144000" cy="60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9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9 at 7.1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63" y="0"/>
            <a:ext cx="5591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2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7 at 3.0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" y="0"/>
            <a:ext cx="914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83632"/>
          </a:xfrm>
        </p:spPr>
        <p:txBody>
          <a:bodyPr/>
          <a:lstStyle/>
          <a:p>
            <a:r>
              <a:rPr lang="en-US" dirty="0" smtClean="0"/>
              <a:t>Wanna see my Crontab?</a:t>
            </a:r>
            <a:endParaRPr lang="en-US" dirty="0"/>
          </a:p>
        </p:txBody>
      </p:sp>
      <p:pic>
        <p:nvPicPr>
          <p:cNvPr id="3" name="Picture 2" descr="aide-crontab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305"/>
            <a:ext cx="9144000" cy="58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69004"/>
            <a:ext cx="8397828" cy="516612"/>
          </a:xfrm>
        </p:spPr>
        <p:txBody>
          <a:bodyPr/>
          <a:lstStyle/>
          <a:p>
            <a:r>
              <a:rPr lang="en-US" sz="4400" dirty="0" smtClean="0"/>
              <a:t>Using AIDE to Torment Others</a:t>
            </a:r>
            <a:endParaRPr lang="en-US" sz="4400" dirty="0"/>
          </a:p>
        </p:txBody>
      </p:sp>
      <p:pic>
        <p:nvPicPr>
          <p:cNvPr id="5" name="Picture 4" descr="aide-checkitout-email-scri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617"/>
            <a:ext cx="9144000" cy="6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7 at 2.5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" y="0"/>
            <a:ext cx="9124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69004"/>
            <a:ext cx="8397828" cy="516612"/>
          </a:xfrm>
        </p:spPr>
        <p:txBody>
          <a:bodyPr/>
          <a:lstStyle/>
          <a:p>
            <a:r>
              <a:rPr lang="en-US" sz="4400" dirty="0" smtClean="0"/>
              <a:t>Using AIDE to Torment Others</a:t>
            </a:r>
            <a:endParaRPr lang="en-US" sz="4400" dirty="0"/>
          </a:p>
        </p:txBody>
      </p:sp>
      <p:pic>
        <p:nvPicPr>
          <p:cNvPr id="4" name="Picture 3" descr="Screen Shot 2014-05-13 at 9.2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048"/>
            <a:ext cx="9144000" cy="61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7 at 6.5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11 at 9.5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5" y="156159"/>
            <a:ext cx="8393826" cy="67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8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11 at 2.0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3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7 at 3.03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" y="0"/>
            <a:ext cx="913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96421"/>
          </a:xfrm>
        </p:spPr>
        <p:txBody>
          <a:bodyPr/>
          <a:lstStyle/>
          <a:p>
            <a:r>
              <a:rPr lang="en-US" dirty="0" smtClean="0"/>
              <a:t>Is AIDE in Kali ?</a:t>
            </a:r>
            <a:endParaRPr lang="en-US" dirty="0"/>
          </a:p>
        </p:txBody>
      </p:sp>
      <p:pic>
        <p:nvPicPr>
          <p:cNvPr id="4" name="Picture 3" descr="aide-in-ka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" y="903997"/>
            <a:ext cx="9085840" cy="57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07183"/>
          </a:xfrm>
        </p:spPr>
        <p:txBody>
          <a:bodyPr/>
          <a:lstStyle/>
          <a:p>
            <a:r>
              <a:rPr lang="en-US" dirty="0" smtClean="0"/>
              <a:t>Installing AIDE on Kali</a:t>
            </a:r>
            <a:endParaRPr lang="en-US" dirty="0"/>
          </a:p>
        </p:txBody>
      </p:sp>
      <p:pic>
        <p:nvPicPr>
          <p:cNvPr id="3" name="Picture 2" descr="aide-apt-ge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" y="914759"/>
            <a:ext cx="8716165" cy="5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2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13 at 7.0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" y="155120"/>
            <a:ext cx="8877096" cy="65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6012</TotalTime>
  <Words>125</Words>
  <Application>Microsoft Macintosh PowerPoint</Application>
  <PresentationFormat>On-screen Show (4:3)</PresentationFormat>
  <Paragraphs>30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AIDE in Kali ?</vt:lpstr>
      <vt:lpstr>Installing AIDE on Kali</vt:lpstr>
      <vt:lpstr>PowerPoint Presentation</vt:lpstr>
      <vt:lpstr>Installing AIDE on Kali</vt:lpstr>
      <vt:lpstr>AIDE MAN PAGE</vt:lpstr>
      <vt:lpstr>Running AIDE for the 1st time</vt:lpstr>
      <vt:lpstr>AIDE first check</vt:lpstr>
      <vt:lpstr>AIDE CONFIG FILE</vt:lpstr>
      <vt:lpstr>AIDE CONFIG FILE</vt:lpstr>
      <vt:lpstr>AIDE CONFIG FILE</vt:lpstr>
      <vt:lpstr>AIDE first watch</vt:lpstr>
      <vt:lpstr>PowerPoint Presentation</vt:lpstr>
      <vt:lpstr>AIDE OWNER MODE</vt:lpstr>
      <vt:lpstr>AIDE OWNER MODE</vt:lpstr>
      <vt:lpstr>AIDE OWNER MODE</vt:lpstr>
      <vt:lpstr>PowerPoint Presentation</vt:lpstr>
      <vt:lpstr>AIDE CHECKSUM MODE</vt:lpstr>
      <vt:lpstr>AIDE CHECKSUM MODE</vt:lpstr>
      <vt:lpstr>AIDE CHECKSUM MODE</vt:lpstr>
      <vt:lpstr>TEST THE CONFIGURATION</vt:lpstr>
      <vt:lpstr>AIDE ACL EXAMPLE</vt:lpstr>
      <vt:lpstr>AIDE ACL EXAMPLE</vt:lpstr>
      <vt:lpstr>AIDE ACL EXAMPLE</vt:lpstr>
      <vt:lpstr>AIDE ACL EXAMPLE</vt:lpstr>
      <vt:lpstr>Avoiding false positives</vt:lpstr>
      <vt:lpstr>AIDE DIRECTORY CONFIG</vt:lpstr>
      <vt:lpstr>AIDE DIRECTORY CONFIG</vt:lpstr>
      <vt:lpstr>AIDE DIRECTORY CONFIG</vt:lpstr>
      <vt:lpstr>PowerPoint Presentation</vt:lpstr>
      <vt:lpstr>PowerPoint Presentation</vt:lpstr>
      <vt:lpstr>PowerPoint Presentation</vt:lpstr>
      <vt:lpstr>Wanna see my Crontab?</vt:lpstr>
      <vt:lpstr>Using AIDE to Torment Others</vt:lpstr>
      <vt:lpstr>Using AIDE to Torment Others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2014-04-27T18:47:02Z</dcterms:created>
  <dcterms:modified xsi:type="dcterms:W3CDTF">2014-05-14T02:23:46Z</dcterms:modified>
</cp:coreProperties>
</file>